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7" r:id="rId3"/>
    <p:sldId id="375" r:id="rId4"/>
    <p:sldId id="374" r:id="rId5"/>
    <p:sldId id="373" r:id="rId6"/>
    <p:sldId id="371" r:id="rId7"/>
    <p:sldId id="369" r:id="rId8"/>
    <p:sldId id="368" r:id="rId9"/>
    <p:sldId id="367" r:id="rId10"/>
    <p:sldId id="3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17" y="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266950"/>
            <a:ext cx="5934075" cy="116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4" y="3433762"/>
            <a:ext cx="58102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A7BB0-61D8-A37E-6D6B-173114AAF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08849"/>
            <a:ext cx="8400336" cy="136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79A44F5-1AC2-7ABE-FB13-B308F56260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72816"/>
            <a:ext cx="8400337" cy="437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37EA11-1C52-ADA3-2CBD-D0724E5F52A4}"/>
              </a:ext>
            </a:extLst>
          </p:cNvPr>
          <p:cNvSpPr/>
          <p:nvPr/>
        </p:nvSpPr>
        <p:spPr bwMode="auto">
          <a:xfrm>
            <a:off x="2639616" y="4395283"/>
            <a:ext cx="657142" cy="5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B94DCD-DADC-708F-B06F-8B4CF6778332}"/>
              </a:ext>
            </a:extLst>
          </p:cNvPr>
          <p:cNvSpPr/>
          <p:nvPr/>
        </p:nvSpPr>
        <p:spPr bwMode="auto">
          <a:xfrm>
            <a:off x="8040216" y="4395283"/>
            <a:ext cx="647620" cy="5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43734AC-0756-D8DA-1307-D56A38378D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00096"/>
            <a:ext cx="6552728" cy="225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872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1B0AB-47B1-591E-6D3C-08DD81ECA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256320" cy="265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311EBE2-3ADD-739E-783F-BA687D90A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21704"/>
            <a:ext cx="10800000" cy="387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C66BFB-6144-DB15-82E2-E1A5B298ED9D}"/>
              </a:ext>
            </a:extLst>
          </p:cNvPr>
          <p:cNvSpPr/>
          <p:nvPr/>
        </p:nvSpPr>
        <p:spPr bwMode="auto">
          <a:xfrm>
            <a:off x="3100952" y="4814557"/>
            <a:ext cx="619047" cy="543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39095-C62C-A828-D351-2CBF601C35E3}"/>
              </a:ext>
            </a:extLst>
          </p:cNvPr>
          <p:cNvSpPr/>
          <p:nvPr/>
        </p:nvSpPr>
        <p:spPr bwMode="auto">
          <a:xfrm>
            <a:off x="2386666" y="6245264"/>
            <a:ext cx="438095" cy="41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85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02360-48B3-3506-093E-169F67D28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3DAB2-4880-01EB-1EAF-C2921300DBA1}"/>
              </a:ext>
            </a:extLst>
          </p:cNvPr>
          <p:cNvSpPr/>
          <p:nvPr/>
        </p:nvSpPr>
        <p:spPr bwMode="auto">
          <a:xfrm>
            <a:off x="5815238" y="2822682"/>
            <a:ext cx="295238" cy="42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4E779-DB6C-884A-CFE5-54E403775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52B4C-1C58-51CB-2E31-ABFBE5AFBBD3}"/>
              </a:ext>
            </a:extLst>
          </p:cNvPr>
          <p:cNvSpPr/>
          <p:nvPr/>
        </p:nvSpPr>
        <p:spPr bwMode="auto">
          <a:xfrm>
            <a:off x="2396190" y="4136227"/>
            <a:ext cx="657142" cy="60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7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D8401-AE1C-1FA4-B84E-E9F3DEB8B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8616360" cy="222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D41613-D2A6-39FA-883E-DEADB4136A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348880"/>
            <a:ext cx="7848872" cy="468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DBBAA-3F30-4F3B-9DD2-6E5405B4D48B}"/>
              </a:ext>
            </a:extLst>
          </p:cNvPr>
          <p:cNvSpPr/>
          <p:nvPr/>
        </p:nvSpPr>
        <p:spPr bwMode="auto">
          <a:xfrm>
            <a:off x="4524502" y="4216580"/>
            <a:ext cx="51081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62489-C27E-3530-8A92-54652DE43324}"/>
              </a:ext>
            </a:extLst>
          </p:cNvPr>
          <p:cNvSpPr/>
          <p:nvPr/>
        </p:nvSpPr>
        <p:spPr bwMode="auto">
          <a:xfrm>
            <a:off x="4439816" y="6310326"/>
            <a:ext cx="502300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A2681-DE9F-BFF2-A3A5-558F61A3CB19}"/>
              </a:ext>
            </a:extLst>
          </p:cNvPr>
          <p:cNvSpPr/>
          <p:nvPr/>
        </p:nvSpPr>
        <p:spPr bwMode="auto">
          <a:xfrm>
            <a:off x="6528048" y="6310326"/>
            <a:ext cx="51081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3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A8FD0-1EBE-CD0E-93AF-5AFA86895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931"/>
            <a:ext cx="10800000" cy="372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757FB-5F8D-18F0-266F-623FA2E581D1}"/>
              </a:ext>
            </a:extLst>
          </p:cNvPr>
          <p:cNvSpPr/>
          <p:nvPr/>
        </p:nvSpPr>
        <p:spPr bwMode="auto">
          <a:xfrm>
            <a:off x="9681904" y="3773613"/>
            <a:ext cx="571428" cy="58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F0D1CD-2864-EF5C-3AB8-C45691F05B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1606"/>
            <a:ext cx="10800000" cy="239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84753-A9B4-1181-A613-C821F00017EB}"/>
              </a:ext>
            </a:extLst>
          </p:cNvPr>
          <p:cNvSpPr/>
          <p:nvPr/>
        </p:nvSpPr>
        <p:spPr bwMode="auto">
          <a:xfrm>
            <a:off x="9700952" y="6042092"/>
            <a:ext cx="485714" cy="438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90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D93D7-6A0C-D27C-C8C5-117A332F9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A9FFE-9D0E-678C-24B9-DD5E4E550FEE}"/>
              </a:ext>
            </a:extLst>
          </p:cNvPr>
          <p:cNvSpPr/>
          <p:nvPr/>
        </p:nvSpPr>
        <p:spPr bwMode="auto">
          <a:xfrm>
            <a:off x="9700952" y="2868272"/>
            <a:ext cx="485714" cy="4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40AAC-F216-E238-754B-0D789F8FAB03}"/>
              </a:ext>
            </a:extLst>
          </p:cNvPr>
          <p:cNvSpPr/>
          <p:nvPr/>
        </p:nvSpPr>
        <p:spPr bwMode="auto">
          <a:xfrm>
            <a:off x="9700952" y="5555452"/>
            <a:ext cx="485714" cy="4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35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836712"/>
            <a:ext cx="10628883" cy="586333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999656" y="5629880"/>
            <a:ext cx="1296144" cy="792088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64352" y="5661248"/>
            <a:ext cx="1224136" cy="720080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6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052736"/>
            <a:ext cx="11287125" cy="34956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655840" y="3480688"/>
            <a:ext cx="1440160" cy="792088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44072" y="3501008"/>
            <a:ext cx="1224136" cy="720080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6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2023-07-17T08:03:42Z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