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38719"/>
            <a:ext cx="11665296" cy="980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1A051-BD65-9F4F-5BB1-2DCF21C37D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9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5AAC6-91A1-D449-E2ED-7CA3C8B7142A}"/>
              </a:ext>
            </a:extLst>
          </p:cNvPr>
          <p:cNvSpPr/>
          <p:nvPr/>
        </p:nvSpPr>
        <p:spPr bwMode="auto">
          <a:xfrm>
            <a:off x="4669576" y="4799430"/>
            <a:ext cx="3393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C2D8B1-DD71-E9EC-A60D-2B2D0CDFDFA7}"/>
              </a:ext>
            </a:extLst>
          </p:cNvPr>
          <p:cNvSpPr/>
          <p:nvPr/>
        </p:nvSpPr>
        <p:spPr bwMode="auto">
          <a:xfrm>
            <a:off x="6488831" y="4799430"/>
            <a:ext cx="3393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1AF9A-A1A7-337D-C4A1-AA13CC871695}"/>
              </a:ext>
            </a:extLst>
          </p:cNvPr>
          <p:cNvSpPr/>
          <p:nvPr/>
        </p:nvSpPr>
        <p:spPr bwMode="auto">
          <a:xfrm>
            <a:off x="8317513" y="4799430"/>
            <a:ext cx="3393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CF0D2-3D55-7BB6-AC4D-B75E3EA25A84}"/>
              </a:ext>
            </a:extLst>
          </p:cNvPr>
          <p:cNvSpPr/>
          <p:nvPr/>
        </p:nvSpPr>
        <p:spPr bwMode="auto">
          <a:xfrm>
            <a:off x="10080212" y="4799430"/>
            <a:ext cx="3393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4B8B23-69B7-0942-F2B7-E9F0666B60E9}"/>
              </a:ext>
            </a:extLst>
          </p:cNvPr>
          <p:cNvSpPr/>
          <p:nvPr/>
        </p:nvSpPr>
        <p:spPr bwMode="auto">
          <a:xfrm>
            <a:off x="4669576" y="5817564"/>
            <a:ext cx="3393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54341D-CFD7-A5C0-8C00-44994ED76E88}"/>
              </a:ext>
            </a:extLst>
          </p:cNvPr>
          <p:cNvSpPr/>
          <p:nvPr/>
        </p:nvSpPr>
        <p:spPr bwMode="auto">
          <a:xfrm>
            <a:off x="6356865" y="5817564"/>
            <a:ext cx="631555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3EA5B2-0AAC-6D9B-C930-4C19DC69724F}"/>
              </a:ext>
            </a:extLst>
          </p:cNvPr>
          <p:cNvSpPr/>
          <p:nvPr/>
        </p:nvSpPr>
        <p:spPr bwMode="auto">
          <a:xfrm>
            <a:off x="8157268" y="5817564"/>
            <a:ext cx="650407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FA1A49-6A6A-BF2D-1E31-9158C476888A}"/>
              </a:ext>
            </a:extLst>
          </p:cNvPr>
          <p:cNvSpPr/>
          <p:nvPr/>
        </p:nvSpPr>
        <p:spPr bwMode="auto">
          <a:xfrm>
            <a:off x="9778574" y="5817564"/>
            <a:ext cx="952045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2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8C83C-6963-2C6A-4606-CB66DE9F1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F7384-2FB2-822F-DC88-D7E382AB649D}"/>
              </a:ext>
            </a:extLst>
          </p:cNvPr>
          <p:cNvSpPr/>
          <p:nvPr/>
        </p:nvSpPr>
        <p:spPr bwMode="auto">
          <a:xfrm>
            <a:off x="3872380" y="2707911"/>
            <a:ext cx="1038095" cy="45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A47F4-9F9E-5816-FB87-08421E1BDBEC}"/>
              </a:ext>
            </a:extLst>
          </p:cNvPr>
          <p:cNvSpPr/>
          <p:nvPr/>
        </p:nvSpPr>
        <p:spPr bwMode="auto">
          <a:xfrm>
            <a:off x="2958095" y="3356493"/>
            <a:ext cx="2047619" cy="45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D38F9-1800-124D-DDD5-82BA005E1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47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FC750-D7BC-FF6A-C75A-925ADC4BA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6E635-899E-A9B1-BD40-6C29DFF4C0CC}"/>
              </a:ext>
            </a:extLst>
          </p:cNvPr>
          <p:cNvSpPr/>
          <p:nvPr/>
        </p:nvSpPr>
        <p:spPr bwMode="auto">
          <a:xfrm>
            <a:off x="681904" y="1200810"/>
            <a:ext cx="4266666" cy="49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012994-9E59-D2D6-49AE-454E7FADB17B}"/>
              </a:ext>
            </a:extLst>
          </p:cNvPr>
          <p:cNvSpPr/>
          <p:nvPr/>
        </p:nvSpPr>
        <p:spPr bwMode="auto">
          <a:xfrm>
            <a:off x="6015238" y="1200810"/>
            <a:ext cx="3428571" cy="49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BFCBA9-115E-DEA4-869A-8EA7D2042D4E}"/>
              </a:ext>
            </a:extLst>
          </p:cNvPr>
          <p:cNvSpPr/>
          <p:nvPr/>
        </p:nvSpPr>
        <p:spPr bwMode="auto">
          <a:xfrm>
            <a:off x="5539047" y="2192324"/>
            <a:ext cx="2638095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E2AAC8-8ED3-FAEB-C490-CB5466657A38}"/>
              </a:ext>
            </a:extLst>
          </p:cNvPr>
          <p:cNvSpPr/>
          <p:nvPr/>
        </p:nvSpPr>
        <p:spPr bwMode="auto">
          <a:xfrm>
            <a:off x="5539047" y="3078966"/>
            <a:ext cx="2047619" cy="52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963BE1-9799-3702-D150-7017883170DB}"/>
              </a:ext>
            </a:extLst>
          </p:cNvPr>
          <p:cNvSpPr/>
          <p:nvPr/>
        </p:nvSpPr>
        <p:spPr bwMode="auto">
          <a:xfrm>
            <a:off x="681904" y="4022810"/>
            <a:ext cx="6857142" cy="51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C079B6-F4F4-FC6E-5EBD-E93BC4D26EE9}"/>
              </a:ext>
            </a:extLst>
          </p:cNvPr>
          <p:cNvSpPr/>
          <p:nvPr/>
        </p:nvSpPr>
        <p:spPr bwMode="auto">
          <a:xfrm>
            <a:off x="7786666" y="4060946"/>
            <a:ext cx="2352380" cy="45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F798B7-70D8-7E3E-76C8-50E5EC30F912}"/>
              </a:ext>
            </a:extLst>
          </p:cNvPr>
          <p:cNvSpPr/>
          <p:nvPr/>
        </p:nvSpPr>
        <p:spPr bwMode="auto">
          <a:xfrm>
            <a:off x="681904" y="4976189"/>
            <a:ext cx="2714285" cy="51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4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15B42-82FC-ED71-BF27-A50F49319F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53F53-8E4C-C34B-77A8-ECB8F01FA8D6}"/>
              </a:ext>
            </a:extLst>
          </p:cNvPr>
          <p:cNvSpPr/>
          <p:nvPr/>
        </p:nvSpPr>
        <p:spPr bwMode="auto">
          <a:xfrm>
            <a:off x="7177142" y="4331271"/>
            <a:ext cx="342857" cy="43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5D2384-3FBF-ACF8-CD5A-F18F6FA07D37}"/>
              </a:ext>
            </a:extLst>
          </p:cNvPr>
          <p:cNvSpPr/>
          <p:nvPr/>
        </p:nvSpPr>
        <p:spPr bwMode="auto">
          <a:xfrm>
            <a:off x="9481904" y="4331271"/>
            <a:ext cx="666666" cy="43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3BD7B-6D56-946E-5439-D07C9B94E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BD91F-418B-1F6B-95F7-4F2BB10E1E04}"/>
              </a:ext>
            </a:extLst>
          </p:cNvPr>
          <p:cNvSpPr/>
          <p:nvPr/>
        </p:nvSpPr>
        <p:spPr bwMode="auto">
          <a:xfrm>
            <a:off x="6091428" y="1420071"/>
            <a:ext cx="352380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F2EFC-E166-20B7-F1A4-085EA64D25F2}"/>
              </a:ext>
            </a:extLst>
          </p:cNvPr>
          <p:cNvSpPr/>
          <p:nvPr/>
        </p:nvSpPr>
        <p:spPr bwMode="auto">
          <a:xfrm>
            <a:off x="8405714" y="1420071"/>
            <a:ext cx="657142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7E008A-7F5C-38AB-6179-ACFC8D4B2F1B}"/>
              </a:ext>
            </a:extLst>
          </p:cNvPr>
          <p:cNvSpPr/>
          <p:nvPr/>
        </p:nvSpPr>
        <p:spPr bwMode="auto">
          <a:xfrm>
            <a:off x="4243809" y="2840552"/>
            <a:ext cx="971428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6724A-D79F-9136-5F9C-8DE04CE88C22}"/>
              </a:ext>
            </a:extLst>
          </p:cNvPr>
          <p:cNvSpPr/>
          <p:nvPr/>
        </p:nvSpPr>
        <p:spPr bwMode="auto">
          <a:xfrm>
            <a:off x="7796190" y="2840552"/>
            <a:ext cx="647619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21D76E-8F7C-796E-EA6E-BF43234C0C59}"/>
              </a:ext>
            </a:extLst>
          </p:cNvPr>
          <p:cNvSpPr/>
          <p:nvPr/>
        </p:nvSpPr>
        <p:spPr bwMode="auto">
          <a:xfrm>
            <a:off x="5015238" y="4261033"/>
            <a:ext cx="657142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A0A47A-1C71-DC1A-7903-A1BE004A4B5F}"/>
              </a:ext>
            </a:extLst>
          </p:cNvPr>
          <p:cNvSpPr/>
          <p:nvPr/>
        </p:nvSpPr>
        <p:spPr bwMode="auto">
          <a:xfrm>
            <a:off x="8872380" y="4261033"/>
            <a:ext cx="352380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79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0FB5B-C3EE-C437-FE73-B04E99C9B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0900"/>
            <a:ext cx="10800000" cy="145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F31E5F-4DD5-FB36-5526-366B16CFDB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484784"/>
            <a:ext cx="10800000" cy="550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9A813-FC2D-A083-1053-165ED097C465}"/>
              </a:ext>
            </a:extLst>
          </p:cNvPr>
          <p:cNvSpPr/>
          <p:nvPr/>
        </p:nvSpPr>
        <p:spPr bwMode="auto">
          <a:xfrm>
            <a:off x="6618956" y="1923067"/>
            <a:ext cx="666666" cy="4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3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82000-9AD9-1B68-9EA8-D1A11F24E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2158F-2230-37C4-5BCD-DB628FCA5FE2}"/>
              </a:ext>
            </a:extLst>
          </p:cNvPr>
          <p:cNvSpPr/>
          <p:nvPr/>
        </p:nvSpPr>
        <p:spPr bwMode="auto">
          <a:xfrm>
            <a:off x="5500952" y="1553698"/>
            <a:ext cx="933333" cy="4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33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2D432-8032-3186-38A7-4858C5AA1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35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g_16777215">
            <a:extLst>
              <a:ext uri="{FF2B5EF4-FFF2-40B4-BE49-F238E27FC236}">
                <a16:creationId xmlns:a16="http://schemas.microsoft.com/office/drawing/2014/main" id="{7532D432-8032-3186-38A7-4858C5AA1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8415"/>
            <a:ext cx="7998436" cy="171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2AA1308-3492-CF01-8489-F631624D05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12309"/>
            <a:ext cx="9479440" cy="464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4B0B4-CF0C-D4A5-9318-5CC932C25D89}"/>
              </a:ext>
            </a:extLst>
          </p:cNvPr>
          <p:cNvSpPr/>
          <p:nvPr/>
        </p:nvSpPr>
        <p:spPr bwMode="auto">
          <a:xfrm>
            <a:off x="3494618" y="2549844"/>
            <a:ext cx="1200000" cy="4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BCC0C0-7848-FF9B-6C8F-BE77CA44F7D3}"/>
              </a:ext>
            </a:extLst>
          </p:cNvPr>
          <p:cNvSpPr/>
          <p:nvPr/>
        </p:nvSpPr>
        <p:spPr bwMode="auto">
          <a:xfrm>
            <a:off x="6816080" y="2549844"/>
            <a:ext cx="2857142" cy="4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9165D6-6384-1314-A97F-8A90227BA451}"/>
              </a:ext>
            </a:extLst>
          </p:cNvPr>
          <p:cNvSpPr/>
          <p:nvPr/>
        </p:nvSpPr>
        <p:spPr bwMode="auto">
          <a:xfrm>
            <a:off x="1415480" y="3501008"/>
            <a:ext cx="2847619" cy="332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1C97F2-2739-6AC5-ED03-5CFB33B4738C}"/>
              </a:ext>
            </a:extLst>
          </p:cNvPr>
          <p:cNvSpPr/>
          <p:nvPr/>
        </p:nvSpPr>
        <p:spPr bwMode="auto">
          <a:xfrm>
            <a:off x="5117368" y="3501008"/>
            <a:ext cx="2857142" cy="332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04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D0272-0F5C-2BC8-4F0E-34932EFE6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885EBF-398D-97D9-F949-83EDA4F88AA4}"/>
              </a:ext>
            </a:extLst>
          </p:cNvPr>
          <p:cNvSpPr/>
          <p:nvPr/>
        </p:nvSpPr>
        <p:spPr bwMode="auto">
          <a:xfrm>
            <a:off x="3862857" y="1181908"/>
            <a:ext cx="3057142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CBA957-F41E-E668-54BA-ED6D028720AB}"/>
              </a:ext>
            </a:extLst>
          </p:cNvPr>
          <p:cNvSpPr/>
          <p:nvPr/>
        </p:nvSpPr>
        <p:spPr bwMode="auto">
          <a:xfrm>
            <a:off x="1005714" y="2132856"/>
            <a:ext cx="3794142" cy="381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7B0524B-D9AC-36CA-5294-21E21862AEC1}"/>
              </a:ext>
            </a:extLst>
          </p:cNvPr>
          <p:cNvSpPr/>
          <p:nvPr/>
        </p:nvSpPr>
        <p:spPr bwMode="auto">
          <a:xfrm>
            <a:off x="5231904" y="2420889"/>
            <a:ext cx="3840476" cy="3083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0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44887-91F3-322A-0BED-1954D21DB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3126F-4A3C-9DA0-4633-E8A0D1B591F0}"/>
              </a:ext>
            </a:extLst>
          </p:cNvPr>
          <p:cNvSpPr/>
          <p:nvPr/>
        </p:nvSpPr>
        <p:spPr bwMode="auto">
          <a:xfrm>
            <a:off x="3862857" y="1552989"/>
            <a:ext cx="3057142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2CB833-9CEA-1BEC-3415-053ACE6FAB16}"/>
              </a:ext>
            </a:extLst>
          </p:cNvPr>
          <p:cNvSpPr/>
          <p:nvPr/>
        </p:nvSpPr>
        <p:spPr bwMode="auto">
          <a:xfrm>
            <a:off x="4439816" y="2591150"/>
            <a:ext cx="3803993" cy="2981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54817E-F299-37CB-40C6-581A8F75ED51}"/>
              </a:ext>
            </a:extLst>
          </p:cNvPr>
          <p:cNvSpPr/>
          <p:nvPr/>
        </p:nvSpPr>
        <p:spPr bwMode="auto">
          <a:xfrm>
            <a:off x="681904" y="2636912"/>
            <a:ext cx="3253856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1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2023-07-17T14:18:57Z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