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90775"/>
            <a:ext cx="114490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9" y="1340768"/>
            <a:ext cx="106394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564904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5580481"/>
            <a:ext cx="158417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6099049"/>
            <a:ext cx="1773848" cy="518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6558"/>
            <a:ext cx="99060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2366" y="191683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06342" y="2636912"/>
            <a:ext cx="1656184" cy="456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9936" y="2979485"/>
            <a:ext cx="3384376" cy="677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3846" y="2420888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3846" y="3766212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3846" y="5080005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328" y="1796429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328" y="3120732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144" y="1375709"/>
            <a:ext cx="10525392" cy="5365659"/>
            <a:chOff x="361950" y="1327181"/>
            <a:chExt cx="11468100" cy="5846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27181"/>
              <a:ext cx="11468100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6760" y="3630116"/>
              <a:ext cx="8229600" cy="3543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7968" y="28008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1584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96200" y="43121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30321" y="48356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79576" y="58052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81262"/>
            <a:ext cx="106108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1059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168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9048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49874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63075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8915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4800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361406"/>
            <a:ext cx="114490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140968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64546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24455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791093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5337631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632504" y="3188134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44" y="1285852"/>
            <a:ext cx="114490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6620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44084" y="336620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25132" y="336620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96200" y="336620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08779" y="336620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66" y="1340321"/>
            <a:ext cx="11458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39566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846090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7843" y="1412776"/>
            <a:ext cx="9572625" cy="2808312"/>
            <a:chOff x="397843" y="1412776"/>
            <a:chExt cx="9572625" cy="2808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843" y="1412776"/>
              <a:ext cx="95726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925688"/>
              <a:ext cx="9563100" cy="1295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412776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947286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4244"/>
            <a:ext cx="114300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24097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266012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17513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3753201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4383821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20888"/>
            <a:ext cx="114776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12976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749004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30605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4810549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5441169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3078"/>
            <a:ext cx="114300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122393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846090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78</cp:revision>
  <dcterms:created xsi:type="dcterms:W3CDTF">2015-09-16T06:44:00Z</dcterms:created>
  <dcterms:modified xsi:type="dcterms:W3CDTF">2025-08-24T06:39:26Z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