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howGuides="1">
      <p:cViewPr varScale="1">
        <p:scale>
          <a:sx n="48" d="100"/>
          <a:sy n="48" d="100"/>
        </p:scale>
        <p:origin x="929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909887"/>
            <a:ext cx="110966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80517"/>
            <a:ext cx="114585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268760"/>
            <a:ext cx="4486275" cy="2324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67437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844824"/>
            <a:ext cx="528776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2404894"/>
            <a:ext cx="528776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7408" y="2907814"/>
            <a:ext cx="528776" cy="40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38175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24" y="1901180"/>
            <a:ext cx="112776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449066"/>
            <a:ext cx="2016224" cy="76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67070" y="3342134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19180" y="3342134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8" y="1334237"/>
            <a:ext cx="11441092" cy="288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74" y="1315507"/>
            <a:ext cx="11409058" cy="4561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5507"/>
            <a:ext cx="672792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3143179"/>
            <a:ext cx="672792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4800529"/>
            <a:ext cx="672792" cy="4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2025-08-19T09:22:45Z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