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38" autoAdjust="0"/>
    <p:restoredTop sz="94660"/>
  </p:normalViewPr>
  <p:slideViewPr>
    <p:cSldViewPr showGuides="1">
      <p:cViewPr>
        <p:scale>
          <a:sx n="66" d="100"/>
          <a:sy n="66" d="100"/>
        </p:scale>
        <p:origin x="278" y="-22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971800"/>
            <a:ext cx="106680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149080"/>
            <a:ext cx="171450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2868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188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2530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37244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41681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7820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31623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341048" y="2132856"/>
            <a:ext cx="979088" cy="50405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563271" y="2777299"/>
            <a:ext cx="1656184" cy="50405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60296" y="3403597"/>
            <a:ext cx="1296144" cy="50405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320136" y="3999012"/>
            <a:ext cx="1296144" cy="50405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9038" y="4293096"/>
            <a:ext cx="238113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5517232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28448" y="5589240"/>
            <a:ext cx="171844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2130" y="1484784"/>
            <a:ext cx="197788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08168" y="2764185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2025-08-19T11:30:55Z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