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32A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4660"/>
  </p:normalViewPr>
  <p:slideViewPr>
    <p:cSldViewPr showGuides="1">
      <p:cViewPr varScale="1">
        <p:scale>
          <a:sx n="52" d="100"/>
          <a:sy n="52" d="100"/>
        </p:scale>
        <p:origin x="706" y="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93268"/>
            <a:ext cx="5200650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692" y="3933428"/>
            <a:ext cx="63246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393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53537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01885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55488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39963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203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988147"/>
            <a:ext cx="20882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99856" y="4077072"/>
            <a:ext cx="20882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31332" y="4077072"/>
            <a:ext cx="17971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6029495"/>
            <a:ext cx="17971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945414" y="6029495"/>
            <a:ext cx="215869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21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48950" cy="552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29557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92274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9632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586715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8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252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204864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336360" y="2204864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47728" y="3372557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984432" y="3328207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35760" y="4506928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480376" y="4567682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18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490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778670"/>
            <a:ext cx="1512168" cy="506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67608" y="3280230"/>
            <a:ext cx="1584176" cy="506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11524" y="3858790"/>
            <a:ext cx="1692188" cy="506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602454" y="4373356"/>
            <a:ext cx="1980220" cy="506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655840" y="4989482"/>
            <a:ext cx="2088232" cy="506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0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35360" y="1412776"/>
            <a:ext cx="11363325" cy="4195564"/>
            <a:chOff x="335360" y="1412776"/>
            <a:chExt cx="11363325" cy="41955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363325" cy="4143375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1988840"/>
              <a:ext cx="10753725" cy="3619500"/>
            </a:xfrm>
            <a:prstGeom prst="rect">
              <a:avLst/>
            </a:prstGeom>
          </p:spPr>
        </p:pic>
      </p:grpSp>
      <p:cxnSp>
        <p:nvCxnSpPr>
          <p:cNvPr id="5" name="直接连接符 4"/>
          <p:cNvCxnSpPr/>
          <p:nvPr/>
        </p:nvCxnSpPr>
        <p:spPr>
          <a:xfrm>
            <a:off x="1991544" y="3284984"/>
            <a:ext cx="6336704" cy="792088"/>
          </a:xfrm>
          <a:prstGeom prst="line">
            <a:avLst/>
          </a:prstGeom>
          <a:ln>
            <a:solidFill>
              <a:srgbClr val="EF32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223792" y="3284984"/>
            <a:ext cx="6336704" cy="792088"/>
          </a:xfrm>
          <a:prstGeom prst="line">
            <a:avLst/>
          </a:prstGeom>
          <a:ln>
            <a:solidFill>
              <a:srgbClr val="EF32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151784" y="3284984"/>
            <a:ext cx="2232248" cy="792088"/>
          </a:xfrm>
          <a:prstGeom prst="line">
            <a:avLst/>
          </a:prstGeom>
          <a:ln>
            <a:solidFill>
              <a:srgbClr val="EF32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096000" y="3284984"/>
            <a:ext cx="2592288" cy="792088"/>
          </a:xfrm>
          <a:prstGeom prst="line">
            <a:avLst/>
          </a:prstGeom>
          <a:ln>
            <a:solidFill>
              <a:srgbClr val="EF32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207568" y="3284984"/>
            <a:ext cx="8352928" cy="792088"/>
          </a:xfrm>
          <a:prstGeom prst="line">
            <a:avLst/>
          </a:prstGeom>
          <a:ln>
            <a:solidFill>
              <a:srgbClr val="EF32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991544" y="4437112"/>
            <a:ext cx="1800200" cy="648072"/>
          </a:xfrm>
          <a:prstGeom prst="line">
            <a:avLst/>
          </a:prstGeom>
          <a:ln>
            <a:solidFill>
              <a:srgbClr val="EF32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223792" y="4492575"/>
            <a:ext cx="6624736" cy="592609"/>
          </a:xfrm>
          <a:prstGeom prst="line">
            <a:avLst/>
          </a:prstGeom>
          <a:ln>
            <a:solidFill>
              <a:srgbClr val="EF32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6096000" y="4437112"/>
            <a:ext cx="288032" cy="648072"/>
          </a:xfrm>
          <a:prstGeom prst="line">
            <a:avLst/>
          </a:prstGeom>
          <a:ln>
            <a:solidFill>
              <a:srgbClr val="EF32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8328248" y="4437112"/>
            <a:ext cx="360040" cy="648072"/>
          </a:xfrm>
          <a:prstGeom prst="line">
            <a:avLst/>
          </a:prstGeom>
          <a:ln>
            <a:solidFill>
              <a:srgbClr val="EF32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1919536" y="4437112"/>
            <a:ext cx="8640960" cy="648072"/>
          </a:xfrm>
          <a:prstGeom prst="line">
            <a:avLst/>
          </a:prstGeom>
          <a:ln>
            <a:solidFill>
              <a:srgbClr val="EF32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92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727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948362"/>
            <a:ext cx="1728192" cy="722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46916" y="1948362"/>
            <a:ext cx="1728192" cy="722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75720" y="2670699"/>
            <a:ext cx="1757220" cy="705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51003" y="2712307"/>
            <a:ext cx="1729140" cy="663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813515" y="3378201"/>
            <a:ext cx="1728192" cy="722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208673" y="3378201"/>
            <a:ext cx="1728192" cy="722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604748" y="4044094"/>
            <a:ext cx="1728192" cy="722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135693" y="4044094"/>
            <a:ext cx="1728192" cy="722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259462" y="4766432"/>
            <a:ext cx="1684410" cy="666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192695" y="4776776"/>
            <a:ext cx="1744170" cy="687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6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2025-08-20T01:12:15Z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