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107" autoAdjust="0"/>
    <p:restoredTop sz="94660"/>
  </p:normalViewPr>
  <p:slideViewPr>
    <p:cSldViewPr showGuides="1">
      <p:cViewPr>
        <p:scale>
          <a:sx n="66" d="100"/>
          <a:sy n="66" d="100"/>
        </p:scale>
        <p:origin x="185" y="-5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566" y="2966948"/>
            <a:ext cx="11431066" cy="9525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896475" cy="3552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456" y="270737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199456" y="3141513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199456" y="3612903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199456" y="4056617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199456" y="4469599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29975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232637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343472" y="366678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343472" y="413817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343472" y="4581884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343472" y="499486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30000" cy="4972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19936" y="5229200"/>
            <a:ext cx="432048" cy="3409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312024" y="5661248"/>
            <a:ext cx="432048" cy="3409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0200456" y="4783335"/>
            <a:ext cx="432048" cy="3409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906125" cy="2514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499589"/>
            <a:ext cx="432048" cy="3409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071664" y="2924944"/>
            <a:ext cx="432048" cy="3409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807968" y="3119385"/>
            <a:ext cx="432048" cy="3409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70</cp:revision>
  <dcterms:created xsi:type="dcterms:W3CDTF">2015-09-16T06:44:00Z</dcterms:created>
  <dcterms:modified xsi:type="dcterms:W3CDTF">2025-08-19T11:56:05Z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