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905" autoAdjust="0"/>
    <p:restoredTop sz="94660"/>
  </p:normalViewPr>
  <p:slideViewPr>
    <p:cSldViewPr showGuides="1">
      <p:cViewPr varScale="1">
        <p:scale>
          <a:sx n="52" d="100"/>
          <a:sy n="52" d="100"/>
        </p:scale>
        <p:origin x="751" y="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499" y="4320729"/>
            <a:ext cx="10287000" cy="914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2276872"/>
            <a:ext cx="11353800" cy="1495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297144" cy="553749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67488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71464" y="344259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99456" y="427914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99456" y="51262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99456" y="594928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69657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60262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43472" y="403677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343472" y="450816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343472" y="495187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822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598156"/>
            <a:ext cx="351844" cy="305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367808" y="2996952"/>
            <a:ext cx="351844" cy="305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791744" y="3429000"/>
            <a:ext cx="351844" cy="305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927648" y="3861048"/>
            <a:ext cx="351844" cy="305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351584" y="4293096"/>
            <a:ext cx="351844" cy="305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71</cp:revision>
  <dcterms:created xsi:type="dcterms:W3CDTF">2015-09-16T06:44:00Z</dcterms:created>
  <dcterms:modified xsi:type="dcterms:W3CDTF">2025-08-19T14:05:01Z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