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howGuides="1">
      <p:cViewPr>
        <p:scale>
          <a:sx n="66" d="100"/>
          <a:sy n="66" d="100"/>
        </p:scale>
        <p:origin x="158" y="-30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981325"/>
            <a:ext cx="108489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156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08920"/>
            <a:ext cx="432048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08402" y="3539237"/>
            <a:ext cx="432048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81975" y="4390575"/>
            <a:ext cx="432048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60955" y="5220892"/>
            <a:ext cx="432048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13507" y="5977637"/>
            <a:ext cx="432048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2922"/>
            <a:ext cx="1130617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198884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96200" y="198884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112765" y="2564903"/>
            <a:ext cx="1191147" cy="449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374007" y="2636912"/>
            <a:ext cx="1946129" cy="461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07969" y="3098769"/>
            <a:ext cx="1512168" cy="496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984432" y="3128789"/>
            <a:ext cx="1603685" cy="538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251413" y="3666874"/>
            <a:ext cx="1420651" cy="461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343647" y="3666874"/>
            <a:ext cx="1776689" cy="467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488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3284984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09488" y="4221088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56792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88088" y="1556084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67608" y="2708920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2025-08-19T11:59:26Z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