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1" r:id="rId8"/>
    <p:sldId id="332" r:id="rId9"/>
    <p:sldId id="333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 showGuides="1">
      <p:cViewPr>
        <p:scale>
          <a:sx n="52" d="100"/>
          <a:sy n="52" d="100"/>
        </p:scale>
        <p:origin x="816" y="-10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3" y="2977606"/>
            <a:ext cx="5464075" cy="95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8740"/>
            <a:ext cx="79057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887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9244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3493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8573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33653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82" y="1340768"/>
            <a:ext cx="11410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394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11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7889" y="43671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53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60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0922" y="224276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9547" y="31776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79" y="4187145"/>
            <a:ext cx="8820150" cy="136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295" y="4714296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3059" y="5074514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8172" y="4908166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881" y="5351511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1299" y="5924165"/>
            <a:ext cx="421344" cy="38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93436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10963" y="1971314"/>
            <a:ext cx="15095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91544" y="256699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60459" y="2505165"/>
            <a:ext cx="115136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88896" y="2492896"/>
            <a:ext cx="17958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2025-08-20T00:53:43Z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