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665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52750"/>
            <a:ext cx="68199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202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4952" y="29387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350232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9772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44799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98269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819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6559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0880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9456" y="359208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409613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7630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68960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0588" y="436510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5733256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8959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5222" y="1628800"/>
            <a:ext cx="166656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63635" y="3182913"/>
            <a:ext cx="166993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2025-08-19T12:01:32Z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