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02" autoAdjust="0"/>
    <p:restoredTop sz="94660"/>
  </p:normalViewPr>
  <p:slideViewPr>
    <p:cSldViewPr showGuides="1">
      <p:cViewPr varScale="1">
        <p:scale>
          <a:sx n="52" d="100"/>
          <a:sy n="52" d="100"/>
        </p:scale>
        <p:origin x="717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371725"/>
            <a:ext cx="11430000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1268760"/>
            <a:ext cx="11449050" cy="5184576"/>
            <a:chOff x="371475" y="1268760"/>
            <a:chExt cx="11449050" cy="51845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268760"/>
              <a:ext cx="11449050" cy="2600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14350" y="4005411"/>
              <a:ext cx="10382250" cy="2447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343472" y="20608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43472" y="300677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43472" y="454128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343472" y="556079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96575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0316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13285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358328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40466" y="49411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2489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277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288422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00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4186" y="2420888"/>
            <a:ext cx="1040980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4186" y="3797744"/>
            <a:ext cx="1040980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4186" y="5027454"/>
            <a:ext cx="1040980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6988" y="1340768"/>
            <a:ext cx="10858500" cy="2448272"/>
            <a:chOff x="306988" y="1268760"/>
            <a:chExt cx="10858500" cy="24482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6762750" cy="438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6988" y="1688207"/>
              <a:ext cx="10858500" cy="2028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49423" y="1740698"/>
            <a:ext cx="1040980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9423" y="3075512"/>
            <a:ext cx="1040980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9168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567608" y="292494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567608" y="451200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862580" y="501317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594401" y="602128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632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70197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798640" y="370197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646943" y="370197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442695" y="370197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95400" y="473156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95400" y="52150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95400" y="578259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776537"/>
            <a:ext cx="11525250" cy="130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712" y="1484784"/>
            <a:ext cx="3076575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2204864"/>
            <a:ext cx="11449050" cy="3076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85293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87488" y="334692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87488" y="390397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87488" y="44084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487488" y="488143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0632504" y="2900708"/>
            <a:ext cx="1368152" cy="1507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0608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43472" y="336413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43472" y="468843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74" y="1340768"/>
            <a:ext cx="95821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6309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268739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1340768"/>
            <a:ext cx="11449050" cy="4699992"/>
            <a:chOff x="371475" y="1340768"/>
            <a:chExt cx="11449050" cy="46999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340768"/>
              <a:ext cx="11449050" cy="1543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3068960"/>
              <a:ext cx="9220200" cy="29718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343472" y="210465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43472" y="314517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43472" y="461662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239375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5414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237365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295579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5480" y="443775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15480" y="500530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15480" y="602481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1700808"/>
            <a:ext cx="3038475" cy="37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420888"/>
            <a:ext cx="11430000" cy="312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306896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43472" y="362600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43472" y="419356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43472" y="467704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343472" y="518153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76</cp:revision>
  <dcterms:created xsi:type="dcterms:W3CDTF">2015-09-16T06:44:00Z</dcterms:created>
  <dcterms:modified xsi:type="dcterms:W3CDTF">2025-08-20T01:17:26Z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