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howGuides="1">
      <p:cViewPr varScale="1">
        <p:scale>
          <a:sx n="52" d="100"/>
          <a:sy n="52" d="100"/>
        </p:scale>
        <p:origin x="71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4325466"/>
            <a:ext cx="10229850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686050"/>
            <a:ext cx="1137285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99" y="1340768"/>
            <a:ext cx="94964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331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2589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6247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0819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6305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2495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8883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7570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7883"/>
            <a:ext cx="94773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78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22656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1340768"/>
            <a:ext cx="11430000" cy="4536504"/>
            <a:chOff x="381000" y="1340768"/>
            <a:chExt cx="11430000" cy="45365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1724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812" y="3153122"/>
              <a:ext cx="10620375" cy="27241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87488" y="4221088"/>
            <a:ext cx="504056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42357" y="4221088"/>
            <a:ext cx="504056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560496" y="4221088"/>
            <a:ext cx="504056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2025-08-20T00:28:08Z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