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967037"/>
            <a:ext cx="102870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8092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38711" y="278092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46905" y="3169811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49223" y="3253893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94051" y="3632265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5892" y="3662015"/>
            <a:ext cx="18903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8" y="3662015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5517232"/>
            <a:ext cx="55158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84031" y="6165304"/>
            <a:ext cx="55158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34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67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4272" y="27821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28048" y="34290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36113" y="408570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