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2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3" autoAdjust="0"/>
    <p:restoredTop sz="94660"/>
  </p:normalViewPr>
  <p:slideViewPr>
    <p:cSldViewPr showGuides="1">
      <p:cViewPr>
        <p:scale>
          <a:sx n="50" d="100"/>
          <a:sy n="50" d="100"/>
        </p:scale>
        <p:origin x="693" y="-51"/>
      </p:cViewPr>
      <p:guideLst>
        <p:guide orient="horz" pos="2160"/>
        <p:guide pos="3840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196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2975349"/>
            <a:ext cx="5449788" cy="953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6481" y="2132856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4664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86530" y="272409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37388" y="32548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86530" y="378331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86530" y="44272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108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8720" y="33662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27635" y="34031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23992" y="33569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21448" y="33662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381688" y="34216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2012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609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27181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2859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50071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55892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35360" y="1340768"/>
            <a:ext cx="10325100" cy="3886200"/>
            <a:chOff x="335360" y="1340768"/>
            <a:chExt cx="10325100" cy="3886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340768"/>
              <a:ext cx="10325100" cy="3886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16535" y="2132856"/>
              <a:ext cx="8543925" cy="3057525"/>
            </a:xfrm>
            <a:prstGeom prst="rect">
              <a:avLst/>
            </a:prstGeom>
          </p:spPr>
        </p:pic>
      </p:grpSp>
      <p:cxnSp>
        <p:nvCxnSpPr>
          <p:cNvPr id="6" name="直接连接符 5"/>
          <p:cNvCxnSpPr/>
          <p:nvPr/>
        </p:nvCxnSpPr>
        <p:spPr>
          <a:xfrm>
            <a:off x="3503712" y="2780928"/>
            <a:ext cx="2592288" cy="36004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575720" y="3789040"/>
            <a:ext cx="1368152" cy="792088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503712" y="3645024"/>
            <a:ext cx="1584176" cy="1008112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600056" y="2636912"/>
            <a:ext cx="2736304" cy="144016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608168" y="3789040"/>
            <a:ext cx="1656184" cy="792088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7968208" y="4077072"/>
            <a:ext cx="1368152" cy="573832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80</cp:revision>
  <dcterms:created xsi:type="dcterms:W3CDTF">2015-09-16T06:44:00Z</dcterms:created>
  <dcterms:modified xsi:type="dcterms:W3CDTF">2025-08-20T01:00:44Z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