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30" autoAdjust="0"/>
    <p:restoredTop sz="94660"/>
  </p:normalViewPr>
  <p:slideViewPr>
    <p:cSldViewPr showGuides="1">
      <p:cViewPr varScale="1">
        <p:scale>
          <a:sx n="49" d="100"/>
          <a:sy n="49" d="100"/>
        </p:scale>
        <p:origin x="885" y="4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362" y="2962275"/>
            <a:ext cx="791527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82350" cy="3162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19736" y="2832321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912424" y="2832321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573444" y="3343658"/>
            <a:ext cx="209050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671917" y="3343658"/>
            <a:ext cx="209050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573443" y="3942015"/>
            <a:ext cx="209050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2584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13285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999656" y="270892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63552" y="3256434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919536" y="3803948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624599" y="4396672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585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9249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81078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224493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7408" y="271632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7408" y="316003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7408" y="400300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72</cp:revision>
  <dcterms:created xsi:type="dcterms:W3CDTF">2015-09-16T06:44:00Z</dcterms:created>
  <dcterms:modified xsi:type="dcterms:W3CDTF">2025-08-24T06:56:36Z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