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1" autoAdjust="0"/>
    <p:restoredTop sz="94660"/>
  </p:normalViewPr>
  <p:slideViewPr>
    <p:cSldViewPr showGuides="1">
      <p:cViewPr varScale="1">
        <p:scale>
          <a:sx n="52" d="100"/>
          <a:sy n="52" d="100"/>
        </p:scale>
        <p:origin x="69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990850"/>
            <a:ext cx="97631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6127" y="29238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9700" y="35124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0379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6637" y="46370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52026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51758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773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443776" cy="27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060848"/>
            <a:ext cx="443776" cy="27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0496" y="3247405"/>
            <a:ext cx="443776" cy="27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2025-08-19T12:29:08Z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