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627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971800"/>
            <a:ext cx="79724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488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068961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8048" y="3807929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76634" y="4357238"/>
            <a:ext cx="2232248" cy="53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28048" y="5096206"/>
            <a:ext cx="2016224" cy="53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553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4001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3946" y="454839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41498" y="50844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5172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1974" y="60742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71537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5910" y="18978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3908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2025-08-19T12:48:23Z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