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49" autoAdjust="0"/>
    <p:restoredTop sz="94660"/>
  </p:normalViewPr>
  <p:slideViewPr>
    <p:cSldViewPr showGuides="1">
      <p:cViewPr>
        <p:scale>
          <a:sx n="50" d="100"/>
          <a:sy n="50" d="100"/>
        </p:scale>
        <p:origin x="902" y="1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952750"/>
            <a:ext cx="10382250" cy="952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475" y="4077072"/>
            <a:ext cx="230505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751" y="1367755"/>
            <a:ext cx="107918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3" y="2708920"/>
            <a:ext cx="504056" cy="5051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3" y="3405930"/>
            <a:ext cx="504056" cy="5051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98891" y="4237203"/>
            <a:ext cx="504056" cy="5051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98891" y="5125956"/>
            <a:ext cx="504056" cy="5051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2304"/>
            <a:ext cx="99441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88840"/>
            <a:ext cx="1368152" cy="5771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559496" y="2607359"/>
            <a:ext cx="1728192" cy="5771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855640" y="3250867"/>
            <a:ext cx="1440160" cy="5771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919536" y="3828048"/>
            <a:ext cx="1584176" cy="5771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123323" y="4405229"/>
            <a:ext cx="1440160" cy="57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898781" cy="553044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9616" y="3212976"/>
            <a:ext cx="3600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919536" y="4127310"/>
            <a:ext cx="3600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176439" y="4552660"/>
            <a:ext cx="3600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63752" y="5445224"/>
            <a:ext cx="3600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604267" y="5899042"/>
            <a:ext cx="3600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591944" y="5085184"/>
            <a:ext cx="3600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591944" y="5442235"/>
            <a:ext cx="3600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618069" y="6104087"/>
            <a:ext cx="36004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73</cp:revision>
  <dcterms:created xsi:type="dcterms:W3CDTF">2015-09-16T06:44:00Z</dcterms:created>
  <dcterms:modified xsi:type="dcterms:W3CDTF">2025-08-24T06:54:15Z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