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4660"/>
  </p:normalViewPr>
  <p:slideViewPr>
    <p:cSldViewPr showGuides="1">
      <p:cViewPr>
        <p:scale>
          <a:sx n="66" d="100"/>
          <a:sy n="66" d="100"/>
        </p:scale>
        <p:origin x="18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957512"/>
            <a:ext cx="1103947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6361" y="4149080"/>
            <a:ext cx="18192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633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149080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21066" y="4143445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607865"/>
            <a:ext cx="504056" cy="29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21066" y="4607865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5013176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7152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05762" y="2708920"/>
            <a:ext cx="13805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49976" y="3126705"/>
            <a:ext cx="172999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2569" y="3802458"/>
            <a:ext cx="1369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36706" y="4408587"/>
            <a:ext cx="1369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6148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8356" y="183126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2810" y="245520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8356" y="286818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3392" y="343300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2025-08-24T07:05:33Z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