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15" autoAdjust="0"/>
    <p:restoredTop sz="94660"/>
  </p:normalViewPr>
  <p:slideViewPr>
    <p:cSldViewPr showGuides="1">
      <p:cViewPr varScale="1">
        <p:scale>
          <a:sx n="48" d="100"/>
          <a:sy n="48" d="100"/>
        </p:scale>
        <p:origin x="981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199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0023" y="3058506"/>
            <a:ext cx="5336257" cy="946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83196"/>
            <a:ext cx="114585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46890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291467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344045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38633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457135" y="2026705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4606"/>
            <a:ext cx="100584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44824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3136414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405144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1115"/>
            <a:ext cx="946785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341115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565077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499"/>
            <a:ext cx="1079182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84984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19736" y="3284984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79976" y="3284984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40216" y="3284984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233922" y="3284984"/>
            <a:ext cx="528776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66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32048" cy="404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411750"/>
            <a:ext cx="432048" cy="404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971820"/>
            <a:ext cx="432048" cy="404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383300"/>
            <a:ext cx="432048" cy="404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933056"/>
            <a:ext cx="432048" cy="404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2025-08-20T00:51:41Z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