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4660"/>
  </p:normalViewPr>
  <p:slideViewPr>
    <p:cSldViewPr showGuides="1">
      <p:cViewPr>
        <p:scale>
          <a:sx n="50" d="100"/>
          <a:sy n="50" d="100"/>
        </p:scale>
        <p:origin x="754" y="1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2971800"/>
            <a:ext cx="1044892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251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89161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432576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479715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524086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3346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420888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890786" y="2420888"/>
            <a:ext cx="177316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719736" y="3501008"/>
            <a:ext cx="15841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471930" y="3429000"/>
            <a:ext cx="1648406" cy="5460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127448" y="4351290"/>
            <a:ext cx="2016224" cy="5460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253346" y="4342162"/>
            <a:ext cx="1546509" cy="5460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6915150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84482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138876" y="1844824"/>
            <a:ext cx="19652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435490" y="2779812"/>
            <a:ext cx="164428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079776" y="285293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116" y="1268760"/>
            <a:ext cx="1123950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42088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293214" y="3789039"/>
            <a:ext cx="490417" cy="348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209132" y="4219963"/>
            <a:ext cx="490417" cy="348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935760" y="5013176"/>
            <a:ext cx="490417" cy="348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291065" y="5893258"/>
            <a:ext cx="490417" cy="348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75</cp:revision>
  <dcterms:created xsi:type="dcterms:W3CDTF">2015-09-16T06:44:00Z</dcterms:created>
  <dcterms:modified xsi:type="dcterms:W3CDTF">2025-08-24T07:04:45Z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