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howGuides="1">
      <p:cViewPr varScale="1">
        <p:scale>
          <a:sx n="52" d="100"/>
          <a:sy n="52" d="100"/>
        </p:scale>
        <p:origin x="717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66962"/>
            <a:ext cx="1143952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340768"/>
            <a:ext cx="11468100" cy="4768924"/>
            <a:chOff x="361950" y="1340768"/>
            <a:chExt cx="11468100" cy="47689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157192"/>
              <a:ext cx="8620125" cy="952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19888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354437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507888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440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218159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29309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529157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5126"/>
            <a:ext cx="89820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6330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551384" y="229872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07744" y="274215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99753"/>
            <a:ext cx="114966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132856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9536" y="2780928"/>
            <a:ext cx="18002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15680" y="4149080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21194" y="4941168"/>
            <a:ext cx="188271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15680" y="5661248"/>
            <a:ext cx="18002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6712" y="1268760"/>
            <a:ext cx="11458575" cy="4585692"/>
            <a:chOff x="366712" y="1268760"/>
            <a:chExt cx="11458575" cy="4585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268760"/>
              <a:ext cx="11458575" cy="1590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996952"/>
              <a:ext cx="7829550" cy="2857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943872" y="1908073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91744" y="2996952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43672" y="3933056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23592" y="4869160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2960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40768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02944"/>
            <a:ext cx="114585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059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16832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337245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852252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3293687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4271149"/>
            <a:ext cx="504056" cy="36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76537"/>
            <a:ext cx="115252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1387971"/>
            <a:ext cx="30765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964035"/>
            <a:ext cx="114204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443907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4099746" y="443907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6240016" y="443907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8279023" y="443907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10416480" y="443907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82" y="1354038"/>
            <a:ext cx="114966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5108" y="19888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345108" y="3355185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5108" y="472514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0488488" y="2060848"/>
            <a:ext cx="1368152" cy="1718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202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263354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349127"/>
            <a:ext cx="11496675" cy="5139308"/>
            <a:chOff x="347662" y="1349127"/>
            <a:chExt cx="11496675" cy="51393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349127"/>
              <a:ext cx="1149667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068960"/>
              <a:ext cx="10191750" cy="3419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194974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248576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306383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415480" y="413589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415480" y="5165907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32222"/>
            <a:ext cx="114204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7429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415480" y="25313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296226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345625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404483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545357"/>
            <a:ext cx="303847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19" y="2276872"/>
            <a:ext cx="11458575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7116" y="292494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7116" y="39654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7116" y="496395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8685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95400" y="231823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77</cp:revision>
  <dcterms:created xsi:type="dcterms:W3CDTF">2015-09-16T06:44:00Z</dcterms:created>
  <dcterms:modified xsi:type="dcterms:W3CDTF">2025-08-19T08:57:39Z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