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3275" autoAdjust="0"/>
  </p:normalViewPr>
  <p:slideViewPr>
    <p:cSldViewPr showGuides="1">
      <p:cViewPr>
        <p:scale>
          <a:sx n="75" d="100"/>
          <a:sy n="75" d="100"/>
        </p:scale>
        <p:origin x="-398" y="-4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962275"/>
            <a:ext cx="79819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407368" y="1268760"/>
            <a:ext cx="11410950" cy="3857625"/>
            <a:chOff x="407368" y="1268760"/>
            <a:chExt cx="11410950" cy="3857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410950" cy="385762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068670"/>
              <a:ext cx="10258425" cy="203835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</p:grpSp>
      <p:cxnSp>
        <p:nvCxnSpPr>
          <p:cNvPr id="38" name="直接连接符 37"/>
          <p:cNvCxnSpPr/>
          <p:nvPr/>
        </p:nvCxnSpPr>
        <p:spPr>
          <a:xfrm>
            <a:off x="4871864" y="3197572"/>
            <a:ext cx="3024336" cy="591468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879976" y="3717032"/>
            <a:ext cx="2016224" cy="1224136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591944" y="4179887"/>
            <a:ext cx="2232248" cy="329233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4871864" y="3292686"/>
            <a:ext cx="2952328" cy="1216434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3431704" y="4149080"/>
            <a:ext cx="4392488" cy="792088"/>
          </a:xfrm>
          <a:prstGeom prst="line">
            <a:avLst/>
          </a:prstGeom>
          <a:ln>
            <a:solidFill>
              <a:srgbClr val="EC01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774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06084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08422" y="2564904"/>
            <a:ext cx="15595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03650" y="3717032"/>
            <a:ext cx="1676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379" y="21710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6931" y="29698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5910" y="38212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2025-08-20T01:10:19Z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