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howGuides="1">
      <p:cViewPr varScale="1">
        <p:scale>
          <a:sx n="48" d="100"/>
          <a:sy n="48" d="100"/>
        </p:scale>
        <p:origin x="799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81325"/>
            <a:ext cx="114109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372062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97744" y="4005064"/>
            <a:ext cx="372062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18134" y="4005064"/>
            <a:ext cx="372062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567857"/>
            <a:ext cx="372062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92612" y="4567857"/>
            <a:ext cx="372062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926100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886220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543"/>
            <a:ext cx="92297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4543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236093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607" y="3160365"/>
            <a:ext cx="1086802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3112026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64152" y="4072146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64152" y="4483626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74" y="1446659"/>
            <a:ext cx="108394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190637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64152" y="2162187"/>
            <a:ext cx="444070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2025-08-19T09:16:56Z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