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2" autoAdjust="0"/>
    <p:restoredTop sz="94660"/>
  </p:normalViewPr>
  <p:slideViewPr>
    <p:cSldViewPr showGuides="1">
      <p:cViewPr varScale="1">
        <p:scale>
          <a:sx n="48" d="100"/>
          <a:sy n="48" d="100"/>
        </p:scale>
        <p:origin x="905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4082033"/>
            <a:ext cx="1042035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348880"/>
            <a:ext cx="1136332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9345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476076"/>
            <a:ext cx="360040" cy="27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2834163"/>
            <a:ext cx="360040" cy="27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187276"/>
            <a:ext cx="360040" cy="27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3540389"/>
            <a:ext cx="360040" cy="27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3472" y="3835953"/>
            <a:ext cx="360040" cy="27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8679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5633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2283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9303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5769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40768"/>
            <a:ext cx="11377264" cy="31069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8855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1504" y="3562130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87888" y="2088556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99856" y="4077072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376"/>
            <a:ext cx="113347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038264"/>
            <a:ext cx="4668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3301290"/>
            <a:ext cx="466840" cy="343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1584" y="4005064"/>
            <a:ext cx="466840" cy="3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78706" y="4285333"/>
            <a:ext cx="466840" cy="3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</Words>
  <Application>Microsoft Office PowerPoint</Application>
  <PresentationFormat>宽屏</PresentationFormat>
  <Paragraphs>14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2025-08-19T13:50:19Z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