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05" autoAdjust="0"/>
    <p:restoredTop sz="94660"/>
  </p:normalViewPr>
  <p:slideViewPr>
    <p:cSldViewPr showGuides="1">
      <p:cViewPr>
        <p:scale>
          <a:sx n="50" d="100"/>
          <a:sy n="50" d="100"/>
        </p:scale>
        <p:origin x="819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3975" y="3186112"/>
            <a:ext cx="192405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3154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048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34526" y="277242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55546" y="32453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08098" y="389702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15409" y="443389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3154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13506" y="265837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3369" y="314778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3369" y="373636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3370" y="433820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04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822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42210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478564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32962" y="529014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32962" y="58682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79376" y="1251559"/>
            <a:ext cx="9420225" cy="4769729"/>
            <a:chOff x="479376" y="1251559"/>
            <a:chExt cx="9420225" cy="476972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4944963"/>
              <a:ext cx="6696075" cy="1076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1251559"/>
              <a:ext cx="9420225" cy="32956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271464" y="2708920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307436" y="2708920"/>
            <a:ext cx="13646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618610" y="3961172"/>
            <a:ext cx="1736290" cy="641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799884" y="3961172"/>
            <a:ext cx="1736290" cy="641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271464" y="5450185"/>
            <a:ext cx="1872208" cy="641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791744" y="5450185"/>
            <a:ext cx="1515692" cy="641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22020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060848"/>
            <a:ext cx="1515692" cy="504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39284" y="2132855"/>
            <a:ext cx="1940692" cy="455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3284984"/>
            <a:ext cx="2016224" cy="531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96862" y="3284984"/>
            <a:ext cx="2107050" cy="531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156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415480" y="260582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415480" y="325746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415480" y="37514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415480" y="43295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23" y="1340768"/>
            <a:ext cx="115157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3727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132856"/>
            <a:ext cx="1728192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68008" y="2780928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44784" y="37170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31904" y="37170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057670" y="37170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2025-08-24T07:03:22Z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