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76487"/>
            <a:ext cx="1143952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2100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391706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32" y="1340768"/>
            <a:ext cx="11430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3472" y="354549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494337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58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67408" y="300990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128"/>
            <a:ext cx="114776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9289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063552" y="522920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5447928" y="579071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19" y="1278607"/>
            <a:ext cx="106013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5293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7116" y="393305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2520" y="2564904"/>
            <a:ext cx="18165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23592" y="364502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19736" y="3717032"/>
            <a:ext cx="20162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07769" y="4869160"/>
            <a:ext cx="17281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89120" y="4869160"/>
            <a:ext cx="18753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5820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6066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39816" y="196534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08461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71664" y="3106027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092" y="291039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721372" y="486916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6528048" y="291039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7752184" y="489018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679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7890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412776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078335"/>
            <a:ext cx="114585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708920"/>
            <a:ext cx="562440" cy="34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3192396"/>
            <a:ext cx="562440" cy="34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3633830"/>
            <a:ext cx="562440" cy="34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075265"/>
            <a:ext cx="562440" cy="34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343472" y="4581128"/>
            <a:ext cx="562440" cy="34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10560496" y="2774633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7564"/>
            <a:ext cx="114681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5480" y="318701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455336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726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67408" y="266507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9922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030551" y="319922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216703" y="319922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8329282" y="319922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0416480" y="319922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3472" y="245129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299783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402784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550980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484784"/>
            <a:ext cx="3038475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132856"/>
            <a:ext cx="114585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78092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328542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380043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431543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15480" y="486197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5272"/>
            <a:ext cx="11487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5480" y="401890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502789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82</cp:revision>
  <dcterms:created xsi:type="dcterms:W3CDTF">2015-09-16T06:44:00Z</dcterms:created>
  <dcterms:modified xsi:type="dcterms:W3CDTF">2025-08-24T06:41:21Z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