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0" autoAdjust="0"/>
    <p:restoredTop sz="94660"/>
  </p:normalViewPr>
  <p:slideViewPr>
    <p:cSldViewPr showGuides="1">
      <p:cViewPr varScale="1">
        <p:scale>
          <a:sx n="59" d="100"/>
          <a:sy n="59" d="100"/>
        </p:scale>
        <p:origin x="497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924175"/>
            <a:ext cx="97631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869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18137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30498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0939" y="40573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3392" y="49738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41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472755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519894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56426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14954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384" y="2313508"/>
            <a:ext cx="10801200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2025-08-19T10:02:24Z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