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48" d="100"/>
          <a:sy n="48" d="100"/>
        </p:scale>
        <p:origin x="85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957512"/>
            <a:ext cx="101917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9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504001"/>
            <a:ext cx="466840" cy="348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2370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8809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5096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53732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583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01508" y="2564903"/>
            <a:ext cx="1886380" cy="387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3717032"/>
            <a:ext cx="1152128" cy="459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97084" y="3573016"/>
            <a:ext cx="1902971" cy="524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80219" y="4798749"/>
            <a:ext cx="1383533" cy="524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07767" y="4739565"/>
            <a:ext cx="1949687" cy="524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19" y="1321267"/>
            <a:ext cx="105251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844824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83832" y="184482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93524" y="1844824"/>
            <a:ext cx="18548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299695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87588" y="2996952"/>
            <a:ext cx="21962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3148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1464" y="3899019"/>
            <a:ext cx="466840" cy="25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271464" y="4286946"/>
            <a:ext cx="466840" cy="25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89937" y="4600983"/>
            <a:ext cx="466840" cy="25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317646" y="4942728"/>
            <a:ext cx="466840" cy="250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317646" y="5301208"/>
            <a:ext cx="466840" cy="378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2025-08-19T14:00:26Z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