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24" r:id="rId3"/>
    <p:sldId id="325" r:id="rId4"/>
    <p:sldId id="326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905" autoAdjust="0"/>
    <p:restoredTop sz="94660"/>
  </p:normalViewPr>
  <p:slideViewPr>
    <p:cSldViewPr showGuides="1">
      <p:cViewPr varScale="1">
        <p:scale>
          <a:sx n="52" d="100"/>
          <a:sy n="52" d="100"/>
        </p:scale>
        <p:origin x="751" y="3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0149" y="4180706"/>
            <a:ext cx="9791700" cy="9144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5840" y="5444455"/>
            <a:ext cx="2667000" cy="504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5762" y="2276103"/>
            <a:ext cx="11420475" cy="1476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258550" cy="5114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2616828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290922" y="3384544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271464" y="4221088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271464" y="4920118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290922" y="5676255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753725" cy="4448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1988840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433216" y="3868493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98212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382375" cy="4162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63952" y="2452418"/>
            <a:ext cx="351844" cy="3059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423592" y="2852936"/>
            <a:ext cx="351844" cy="3059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547214" y="3269009"/>
            <a:ext cx="351844" cy="3059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4079776" y="3589799"/>
            <a:ext cx="351844" cy="3059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2423174" y="4365104"/>
            <a:ext cx="351844" cy="3059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20832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71</cp:revision>
  <dcterms:created xsi:type="dcterms:W3CDTF">2015-09-16T06:44:00Z</dcterms:created>
  <dcterms:modified xsi:type="dcterms:W3CDTF">2025-08-19T14:08:26Z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