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72" autoAdjust="0"/>
    <p:restoredTop sz="93275" autoAdjust="0"/>
  </p:normalViewPr>
  <p:slideViewPr>
    <p:cSldViewPr showGuides="1">
      <p:cViewPr varScale="1">
        <p:scale>
          <a:sx n="52" d="100"/>
          <a:sy n="52" d="100"/>
        </p:scale>
        <p:origin x="699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4293096"/>
            <a:ext cx="10487025" cy="942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348880"/>
            <a:ext cx="11391900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061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546978" cy="39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67822" y="3406033"/>
            <a:ext cx="546978" cy="39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84913" y="4132425"/>
            <a:ext cx="546978" cy="39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08001" y="4935729"/>
            <a:ext cx="546978" cy="39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844824"/>
            <a:ext cx="435416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92494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03712" y="2902706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9696" y="3914917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15880" y="3914917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67467" y="4810824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27622"/>
            <a:ext cx="11017223" cy="54857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140968"/>
            <a:ext cx="546978" cy="293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71864" y="3861048"/>
            <a:ext cx="546978" cy="293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15880" y="4293096"/>
            <a:ext cx="576064" cy="221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47528" y="4964648"/>
            <a:ext cx="495511" cy="318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04799" y="5656857"/>
            <a:ext cx="495511" cy="318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72</cp:revision>
  <dcterms:created xsi:type="dcterms:W3CDTF">2015-09-16T06:44:00Z</dcterms:created>
  <dcterms:modified xsi:type="dcterms:W3CDTF">2025-08-19T14:02:08Z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