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339" autoAdjust="0"/>
    <p:restoredTop sz="93275" autoAdjust="0"/>
  </p:normalViewPr>
  <p:slideViewPr>
    <p:cSldViewPr showGuides="1">
      <p:cViewPr varScale="1">
        <p:scale>
          <a:sx n="52" d="100"/>
          <a:sy n="52" d="100"/>
        </p:scale>
        <p:origin x="573" y="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8025" y="3011762"/>
            <a:ext cx="5368255" cy="88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87150" cy="5495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3573016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606845" y="3538833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751840" y="3479012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882009" y="3538833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958637" y="3564470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72825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0620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8730"/>
            <a:ext cx="9610725" cy="4392166"/>
            <a:chOff x="335360" y="1348730"/>
            <a:chExt cx="9610725" cy="43921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8730"/>
              <a:ext cx="9610725" cy="2800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4293096"/>
              <a:ext cx="9410700" cy="14478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551384" y="1365433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51384" y="2568885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68475" y="4286590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220075" cy="2105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1412776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49050" cy="42386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040216" y="2132856"/>
            <a:ext cx="194421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647728" y="2924944"/>
            <a:ext cx="15121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284132" y="3560978"/>
            <a:ext cx="13321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8232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1988840"/>
            <a:ext cx="20882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591944" y="3140968"/>
            <a:ext cx="18002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855640" y="3861048"/>
            <a:ext cx="20162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855640" y="4521826"/>
            <a:ext cx="15841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287688" y="5734723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2517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933056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9528" y="4450886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73</cp:revision>
  <dcterms:created xsi:type="dcterms:W3CDTF">2015-09-16T06:44:00Z</dcterms:created>
  <dcterms:modified xsi:type="dcterms:W3CDTF">2025-08-20T00:50:41Z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