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60"/>
  </p:normalViewPr>
  <p:slideViewPr>
    <p:cSldViewPr showGuides="1">
      <p:cViewPr varScale="1">
        <p:scale>
          <a:sx n="49" d="100"/>
          <a:sy n="49" d="100"/>
        </p:scale>
        <p:origin x="854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564904"/>
            <a:ext cx="11401425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4650457"/>
            <a:ext cx="10391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55" y="1268760"/>
            <a:ext cx="100679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588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2129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69521" y="37884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50615" y="46351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16196" y="53012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24" y="1340768"/>
            <a:ext cx="11315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5641" y="2204864"/>
            <a:ext cx="1040980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9459" y="3174680"/>
            <a:ext cx="10409807" cy="638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6685" y="4135264"/>
            <a:ext cx="1040980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5641" y="5095844"/>
            <a:ext cx="1040980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524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79576" y="3068960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79576" y="3789040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279576" y="4827091"/>
            <a:ext cx="4668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19936" y="5026059"/>
            <a:ext cx="466840" cy="389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48279" y="5469922"/>
            <a:ext cx="466840" cy="335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2025-08-24T06:58:08Z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