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94660"/>
  </p:normalViewPr>
  <p:slideViewPr>
    <p:cSldViewPr showGuides="1">
      <p:cViewPr varScale="1">
        <p:scale>
          <a:sx n="52" d="100"/>
          <a:sy n="52" d="100"/>
        </p:scale>
        <p:origin x="706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36912"/>
            <a:ext cx="982980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431" y="3933056"/>
            <a:ext cx="260985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059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6672" y="290997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36672" y="342900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36672" y="395212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36672" y="445617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36672" y="488822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4343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99456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696367" y="200986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199456" y="39330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752388" y="39021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941168"/>
            <a:ext cx="5487244" cy="556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2275" y="5497637"/>
            <a:ext cx="5487244" cy="556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6502" y="1598832"/>
            <a:ext cx="5487244" cy="556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7231" y="2296467"/>
            <a:ext cx="5487244" cy="556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2025-08-19T12:04:00Z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