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78" autoAdjust="0"/>
    <p:restoredTop sz="93275" autoAdjust="0"/>
  </p:normalViewPr>
  <p:slideViewPr>
    <p:cSldViewPr showGuides="1">
      <p:cViewPr varScale="1">
        <p:scale>
          <a:sx n="52" d="100"/>
          <a:sy n="52" d="100"/>
        </p:scale>
        <p:origin x="658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010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1363" y="3002311"/>
            <a:ext cx="5262909" cy="91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5783" y="2060848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276872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39933" y="2823410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60954" y="3359437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02995" y="4032099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92485" y="4652209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68914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51784" y="3468913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37936" y="3458402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55619" y="3479423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787867" y="3458402"/>
            <a:ext cx="333291" cy="432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490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3016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92429" y="3573016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13394" y="3573016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34525" y="4203637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792429" y="4240492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395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11941" y="2877526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85513" y="3487126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90920" y="5347457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80409" y="5915015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2025-08-20T00:50:52Z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