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76487"/>
            <a:ext cx="1147762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354038"/>
            <a:ext cx="11487150" cy="4811266"/>
            <a:chOff x="352425" y="1279376"/>
            <a:chExt cx="11487150" cy="4811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79376"/>
              <a:ext cx="11487150" cy="3733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157192"/>
              <a:ext cx="5867400" cy="933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350100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413162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636125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343472" y="515113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343472" y="573971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5480" y="307140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420652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516296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32" y="1268760"/>
            <a:ext cx="11430000" cy="556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5800" y="3140968"/>
            <a:ext cx="18002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27848" y="4437112"/>
            <a:ext cx="18002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87888" y="5805264"/>
            <a:ext cx="1944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481"/>
            <a:ext cx="87153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484784"/>
            <a:ext cx="1944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07568" y="2852936"/>
            <a:ext cx="18002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564904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95600" y="3573016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9616" y="4581128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95600" y="6141289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6077" y="1488207"/>
            <a:ext cx="10658475" cy="1004689"/>
            <a:chOff x="406077" y="1412776"/>
            <a:chExt cx="10658475" cy="10046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2362200" cy="419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077" y="1988840"/>
              <a:ext cx="10658475" cy="428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919536" y="1488207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012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70892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040216" y="270892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631504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779618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5818875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587961" y="418374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441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95400" y="286728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67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484784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201391"/>
            <a:ext cx="115157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92494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345046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393393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52251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343472" y="5016502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0488488" y="2924944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3974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838677" y="343974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035339" y="343974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8427893" y="343974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0750679" y="343974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50243"/>
            <a:ext cx="11449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343472" y="249333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301885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343472" y="350233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406988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340768"/>
            <a:ext cx="11458575" cy="4968552"/>
            <a:chOff x="366712" y="1340768"/>
            <a:chExt cx="11458575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2628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8237" y="4175720"/>
              <a:ext cx="9915525" cy="2133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43472" y="198884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343472" y="2997833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343472" y="4038357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343472" y="531010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0469"/>
            <a:ext cx="7839075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0469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700808"/>
            <a:ext cx="3038475" cy="37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48880"/>
            <a:ext cx="11506200" cy="3362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306896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472959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296987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23392" y="4756630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79</cp:revision>
  <dcterms:created xsi:type="dcterms:W3CDTF">2015-09-16T06:44:00Z</dcterms:created>
  <dcterms:modified xsi:type="dcterms:W3CDTF">2025-08-24T06:43:53Z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