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howGuides="1">
      <p:cViewPr varScale="1">
        <p:scale>
          <a:sx n="53" d="100"/>
          <a:sy n="53" d="100"/>
        </p:scale>
        <p:origin x="662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3162300"/>
            <a:ext cx="74866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633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088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32104" y="227274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68639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32104" y="368639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55474" y="508442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068446" y="496468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2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3154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2292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03912" y="52292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40016" y="52292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76120" y="527612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112224" y="52292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59281" y="52482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10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680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9138" y="4548369"/>
            <a:ext cx="348350" cy="331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5596" y="5185656"/>
            <a:ext cx="348350" cy="331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6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360040" cy="259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384" y="2192256"/>
            <a:ext cx="360040" cy="259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1384" y="2830884"/>
            <a:ext cx="360040" cy="259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3488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75920" y="356552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32104" y="398560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33980" y="484745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44490" y="566124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156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844824"/>
            <a:ext cx="360040" cy="259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40557" y="2708920"/>
            <a:ext cx="360040" cy="259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40557" y="3539419"/>
            <a:ext cx="360040" cy="259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51984" y="3964586"/>
            <a:ext cx="360040" cy="259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40557" y="4369918"/>
            <a:ext cx="360040" cy="259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1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8677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0753" y="2204864"/>
            <a:ext cx="14257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2806331"/>
            <a:ext cx="1944216" cy="268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81735" y="3376752"/>
            <a:ext cx="15562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51784" y="3971812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65234" y="4552664"/>
            <a:ext cx="123502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569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10112" y="33569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84260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41643" y="382158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39052" y="42378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19361"/>
            <a:ext cx="113728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890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34526" y="4202021"/>
            <a:ext cx="513002" cy="346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92484" y="4717028"/>
            <a:ext cx="513002" cy="346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02994" y="5200504"/>
            <a:ext cx="513002" cy="346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34525" y="5662959"/>
            <a:ext cx="513002" cy="346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34525" y="6146435"/>
            <a:ext cx="513002" cy="346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97260"/>
            <a:ext cx="114585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29423" y="339566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24016" y="534007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0420350" cy="3024336"/>
            <a:chOff x="407368" y="1412776"/>
            <a:chExt cx="10420350" cy="30243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9372600" cy="132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789287"/>
              <a:ext cx="10420350" cy="1647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3720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9275" y="26647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34616"/>
            <a:ext cx="11306175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5130" y="2420888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2817" y="3568044"/>
            <a:ext cx="1040980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7879" y="4740139"/>
            <a:ext cx="10409807" cy="70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893" y="1326083"/>
            <a:ext cx="107537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1" y="1772816"/>
            <a:ext cx="1040980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171" y="2883395"/>
            <a:ext cx="10409807" cy="70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067"/>
            <a:ext cx="9886950" cy="5504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39816" y="2348880"/>
            <a:ext cx="178089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07768" y="3388693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35960" y="3388693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91544" y="429309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78228" y="4293096"/>
            <a:ext cx="17297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82922" y="5265204"/>
            <a:ext cx="12088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747692" y="5286976"/>
            <a:ext cx="18442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822882" y="6237312"/>
            <a:ext cx="192481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220711" y="6215540"/>
            <a:ext cx="153147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25892" y="243515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3" y="287058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61388" y="329850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28731" y="374482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5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80</cp:revision>
  <dcterms:created xsi:type="dcterms:W3CDTF">2015-09-16T06:44:00Z</dcterms:created>
  <dcterms:modified xsi:type="dcterms:W3CDTF">2025-08-24T07:11:55Z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