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3275" autoAdjust="0"/>
  </p:normalViewPr>
  <p:slideViewPr>
    <p:cSldViewPr showGuides="1">
      <p:cViewPr varScale="1">
        <p:scale>
          <a:sx n="53" d="100"/>
          <a:sy n="53" d="100"/>
        </p:scale>
        <p:origin x="617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2967037"/>
            <a:ext cx="67913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9725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7639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94389" y="33387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33232" y="38010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3349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8148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442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9695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67683" y="3702397"/>
            <a:ext cx="162000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03512" y="430861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55563" y="488467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76583" y="5546826"/>
            <a:ext cx="161110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76375"/>
            <a:ext cx="114014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108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7" y="1484784"/>
            <a:ext cx="39701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16595" y="2115404"/>
            <a:ext cx="39701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60096" y="2746024"/>
            <a:ext cx="42581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2025-08-24T07:05:04Z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