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85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2976562"/>
            <a:ext cx="79343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823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78092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08367" y="2774179"/>
            <a:ext cx="198132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9857" y="350100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64220" y="3436353"/>
            <a:ext cx="1925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75720" y="400739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964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1744" y="2761177"/>
            <a:ext cx="1872208" cy="523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91844" y="3395681"/>
            <a:ext cx="17641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27648" y="3890003"/>
            <a:ext cx="17641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67608" y="4512693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97144" cy="534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924"/>
            <a:ext cx="64960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608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0608" y="18469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0608" y="231830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0608" y="276202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0608" y="31750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