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 showGuides="1">
      <p:cViewPr varScale="1">
        <p:scale>
          <a:sx n="48" d="100"/>
          <a:sy n="48" d="100"/>
        </p:scale>
        <p:origin x="936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995612"/>
            <a:ext cx="106584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9536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8174" y="286294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50465" y="33428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88975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51891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8174" y="504064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823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5764" y="33499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88055" y="382984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09054" y="437672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09054" y="500588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15764" y="552760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251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303687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88288" y="342900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91544" y="465313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87688" y="4653136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575720" y="577368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903160" y="5877272"/>
            <a:ext cx="176890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96600" cy="117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56295"/>
            <a:ext cx="10464552" cy="828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2025-08-20T00:33:53Z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