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173" autoAdjust="0"/>
    <p:restoredTop sz="94660"/>
  </p:normalViewPr>
  <p:slideViewPr>
    <p:cSldViewPr showGuides="1">
      <p:cViewPr varScale="1">
        <p:scale>
          <a:sx n="64" d="100"/>
          <a:sy n="64" d="100"/>
        </p:scale>
        <p:origin x="319" y="3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760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956173"/>
            <a:ext cx="11020425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232" y="1268760"/>
            <a:ext cx="96012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708919"/>
            <a:ext cx="360040" cy="283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43472" y="3066271"/>
            <a:ext cx="360040" cy="283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43472" y="3476175"/>
            <a:ext cx="360040" cy="283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43472" y="3949140"/>
            <a:ext cx="360040" cy="283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43472" y="4327513"/>
            <a:ext cx="360040" cy="283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475" y="1316754"/>
            <a:ext cx="11541165" cy="31203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284984"/>
            <a:ext cx="432048" cy="296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766857" y="3284984"/>
            <a:ext cx="432048" cy="296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3713038"/>
            <a:ext cx="432048" cy="296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798388" y="3713038"/>
            <a:ext cx="432048" cy="296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199456" y="4097842"/>
            <a:ext cx="432048" cy="296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44175" cy="3981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2204864"/>
            <a:ext cx="159272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495600" y="2852936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413082" y="3449294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439504" y="4042507"/>
            <a:ext cx="15763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735960" y="4674146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99195"/>
            <a:ext cx="1147762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167" y="1412776"/>
            <a:ext cx="11285461" cy="24482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602632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556021" y="2602632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122063" y="2602632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383304" y="2602632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896794" y="2602632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063552" y="3243414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513980" y="3243414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932877" y="3243414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9252628" y="3243414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0639993" y="3243414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</Words>
  <Application>Microsoft Office PowerPoint</Application>
  <PresentationFormat>宽屏</PresentationFormat>
  <Paragraphs>1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74</cp:revision>
  <dcterms:created xsi:type="dcterms:W3CDTF">2015-09-16T06:44:00Z</dcterms:created>
  <dcterms:modified xsi:type="dcterms:W3CDTF">2025-08-19T10:45:26Z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