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45" autoAdjust="0"/>
    <p:restoredTop sz="94660"/>
  </p:normalViewPr>
  <p:slideViewPr>
    <p:cSldViewPr showGuides="1">
      <p:cViewPr varScale="1">
        <p:scale>
          <a:sx n="52" d="100"/>
          <a:sy n="52" d="100"/>
        </p:scale>
        <p:origin x="837" y="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9108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022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7475" y="2967037"/>
            <a:ext cx="6877050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91875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50778" y="2550360"/>
            <a:ext cx="432049" cy="3811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579370" y="2565780"/>
            <a:ext cx="432049" cy="3811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91664" y="2936274"/>
            <a:ext cx="432049" cy="3811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492012" y="2936274"/>
            <a:ext cx="432049" cy="3811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277565" y="3317415"/>
            <a:ext cx="432049" cy="3811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7368" y="1268760"/>
            <a:ext cx="11233248" cy="4387974"/>
            <a:chOff x="407368" y="1268760"/>
            <a:chExt cx="11233248" cy="438797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1268760"/>
              <a:ext cx="561975" cy="609600"/>
            </a:xfrm>
            <a:prstGeom prst="rect">
              <a:avLst/>
            </a:prstGeom>
            <a:ln w="19050">
              <a:noFill/>
            </a:ln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39291" y="1484784"/>
              <a:ext cx="10601325" cy="4171950"/>
            </a:xfrm>
            <a:prstGeom prst="rect">
              <a:avLst/>
            </a:prstGeom>
            <a:noFill/>
            <a:ln w="19050">
              <a:noFill/>
            </a:ln>
          </p:spPr>
        </p:pic>
      </p:grpSp>
      <p:sp>
        <p:nvSpPr>
          <p:cNvPr id="6" name="矩形 5"/>
          <p:cNvSpPr/>
          <p:nvPr/>
        </p:nvSpPr>
        <p:spPr>
          <a:xfrm>
            <a:off x="1343472" y="315891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306256" y="3645024"/>
            <a:ext cx="6132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306256" y="4149540"/>
            <a:ext cx="6132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378973" y="4686564"/>
            <a:ext cx="431340" cy="5051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1323479" y="5224029"/>
            <a:ext cx="486833" cy="395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21" name="椭圆 20"/>
          <p:cNvSpPr/>
          <p:nvPr/>
        </p:nvSpPr>
        <p:spPr>
          <a:xfrm>
            <a:off x="5591944" y="3068960"/>
            <a:ext cx="936104" cy="502938"/>
          </a:xfrm>
          <a:prstGeom prst="ellipse">
            <a:avLst/>
          </a:prstGeom>
          <a:noFill/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3935761" y="3570759"/>
            <a:ext cx="648072" cy="502938"/>
          </a:xfrm>
          <a:prstGeom prst="ellipse">
            <a:avLst/>
          </a:prstGeom>
          <a:noFill/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231904" y="3579995"/>
            <a:ext cx="648072" cy="502938"/>
          </a:xfrm>
          <a:prstGeom prst="ellipse">
            <a:avLst/>
          </a:prstGeom>
          <a:noFill/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583833" y="4091030"/>
            <a:ext cx="1152126" cy="490558"/>
          </a:xfrm>
          <a:prstGeom prst="ellipse">
            <a:avLst/>
          </a:prstGeom>
          <a:noFill/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7354958" y="3077057"/>
            <a:ext cx="936104" cy="502938"/>
          </a:xfrm>
          <a:prstGeom prst="ellipse">
            <a:avLst/>
          </a:prstGeom>
          <a:noFill/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5735959" y="4605998"/>
            <a:ext cx="648073" cy="493702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7279426" y="4614166"/>
            <a:ext cx="683338" cy="485534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4439816" y="5128736"/>
            <a:ext cx="1072862" cy="490558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6096000" y="5126832"/>
            <a:ext cx="779958" cy="495184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7510422" y="4084225"/>
            <a:ext cx="1072862" cy="514968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2" grpId="0" animBg="1"/>
      <p:bldP spid="15" grpId="0" animBg="1"/>
      <p:bldP spid="18" grpId="0" animBg="1"/>
      <p:bldP spid="21" grpId="0" animBg="1"/>
      <p:bldP spid="22" grpId="0" animBg="1"/>
      <p:bldP spid="24" grpId="0" animBg="1"/>
      <p:bldP spid="25" grpId="0" animBg="1"/>
      <p:bldP spid="30" grpId="0" animBg="1"/>
      <p:bldP spid="31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680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42088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143672" y="189159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410399" y="244338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087888" y="190083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371784" y="244338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559496" y="335699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469313" y="281639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375565" y="335585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605204" y="281639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371784" y="33513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487488" y="430554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3088875" y="373358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3264677" y="435065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5123565" y="375250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5356985" y="428630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1572406" y="529103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3425420" y="473248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3276292" y="535446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5125104" y="474172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5182035" y="529787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1340768"/>
            <a:ext cx="1142047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4221088"/>
            <a:ext cx="194421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357706" y="4293096"/>
            <a:ext cx="194421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36160" y="4221088"/>
            <a:ext cx="194421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863724" y="4221088"/>
            <a:ext cx="194421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855640" y="5085184"/>
            <a:ext cx="194421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247858" y="5085184"/>
            <a:ext cx="194421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529240" y="5085184"/>
            <a:ext cx="194421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9681313" y="5085184"/>
            <a:ext cx="194421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2</Words>
  <Application>Microsoft Office PowerPoint</Application>
  <PresentationFormat>宽屏</PresentationFormat>
  <Paragraphs>2</Paragraphs>
  <Slides>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89</cp:revision>
  <dcterms:created xsi:type="dcterms:W3CDTF">2015-09-16T06:44:00Z</dcterms:created>
  <dcterms:modified xsi:type="dcterms:W3CDTF">2025-08-20T00:31:17Z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