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60"/>
  </p:normalViewPr>
  <p:slideViewPr>
    <p:cSldViewPr showGuides="1">
      <p:cViewPr varScale="1">
        <p:scale>
          <a:sx n="48" d="100"/>
          <a:sy n="48" d="100"/>
        </p:scale>
        <p:origin x="929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996952"/>
            <a:ext cx="97631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4410"/>
            <a:ext cx="1108710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9167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101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193825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5881" y="251090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5881" y="30650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8172" y="365621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8610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99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96200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24208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64152" y="24208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3432" y="30160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88584" y="30317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2025-08-19T13:51:15Z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