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15" autoAdjust="0"/>
    <p:restoredTop sz="94660"/>
  </p:normalViewPr>
  <p:slideViewPr>
    <p:cSldViewPr showGuides="1">
      <p:cViewPr varScale="1">
        <p:scale>
          <a:sx n="48" d="100"/>
          <a:sy n="48" d="100"/>
        </p:scale>
        <p:origin x="981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2992630"/>
            <a:ext cx="5449788" cy="917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3294"/>
            <a:ext cx="114204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7775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2855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86741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38882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60496" y="2021670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16080" y="21962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48272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68984" y="348272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393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276828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329475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373809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431999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965" y="1340768"/>
            <a:ext cx="114966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924944"/>
            <a:ext cx="466840" cy="37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05863" y="2924944"/>
            <a:ext cx="466840" cy="37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19736" y="3511711"/>
            <a:ext cx="466840" cy="37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52973" y="3511711"/>
            <a:ext cx="466840" cy="37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19729" y="4221088"/>
            <a:ext cx="466840" cy="37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981984" y="4221088"/>
            <a:ext cx="466840" cy="37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567608" y="4828526"/>
            <a:ext cx="466840" cy="37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53329" y="4828526"/>
            <a:ext cx="466840" cy="37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719729" y="5445224"/>
            <a:ext cx="466840" cy="37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981984" y="5445224"/>
            <a:ext cx="466840" cy="37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2025-08-20T00:50:09Z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