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660"/>
  </p:normalViewPr>
  <p:slideViewPr>
    <p:cSldViewPr showGuides="1">
      <p:cViewPr varScale="1">
        <p:scale>
          <a:sx n="52" d="100"/>
          <a:sy n="52" d="100"/>
        </p:scale>
        <p:origin x="727" y="38"/>
      </p:cViewPr>
      <p:guideLst>
        <p:guide orient="horz" pos="2160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962275"/>
            <a:ext cx="1003935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7762" y="4149080"/>
            <a:ext cx="22764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79376" y="1340768"/>
            <a:ext cx="10982325" cy="4505325"/>
            <a:chOff x="479376" y="1340768"/>
            <a:chExt cx="10982325" cy="4505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982325" cy="4505325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245954" y="4509120"/>
              <a:ext cx="9818598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847528" y="4509120"/>
            <a:ext cx="4536504" cy="936104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79776" y="4581128"/>
            <a:ext cx="6624736" cy="86409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552" y="4509120"/>
            <a:ext cx="4320480" cy="936104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295800" y="4509120"/>
            <a:ext cx="4320480" cy="936104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400256" y="4581128"/>
            <a:ext cx="2304256" cy="864096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396044" cy="42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54591" y="2533786"/>
            <a:ext cx="396044" cy="42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36119" y="3087968"/>
            <a:ext cx="396044" cy="42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08410" y="3614440"/>
            <a:ext cx="396044" cy="42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7646" y="4131676"/>
            <a:ext cx="396044" cy="42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933056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06360" y="5157192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04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08168" y="1421268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2636912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20136" y="2636912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74</cp:revision>
  <dcterms:created xsi:type="dcterms:W3CDTF">2015-09-16T06:44:00Z</dcterms:created>
  <dcterms:modified xsi:type="dcterms:W3CDTF">2025-08-20T01:08:43Z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