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3275" autoAdjust="0"/>
  </p:normalViewPr>
  <p:slideViewPr>
    <p:cSldViewPr showGuides="1">
      <p:cViewPr varScale="1">
        <p:scale>
          <a:sx n="52" d="100"/>
          <a:sy n="52" d="100"/>
        </p:scale>
        <p:origin x="658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10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0" y="2997677"/>
            <a:ext cx="5358730" cy="917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300" y="1988840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19972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24102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2902818"/>
            <a:ext cx="466840" cy="333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32977" y="32683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32977" y="36522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57" y="1298054"/>
            <a:ext cx="113823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49182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3488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4442" y="28148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2415" y="35055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2415" y="39739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01350" cy="4267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3472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48879" y="31449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312281" y="43750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727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3359" y="25074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33724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276817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311501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35564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2025-08-20T00:51:56Z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