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4660"/>
  </p:normalViewPr>
  <p:slideViewPr>
    <p:cSldViewPr showGuides="1">
      <p:cViewPr>
        <p:scale>
          <a:sx n="50" d="100"/>
          <a:sy n="50" d="100"/>
        </p:scale>
        <p:origin x="775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3167062"/>
            <a:ext cx="56864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67136" y="4653136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68846" y="4600584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489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700808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88088" y="1700808"/>
            <a:ext cx="18002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07568" y="3212976"/>
            <a:ext cx="177173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50020" y="3212976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0796"/>
            <a:ext cx="113919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870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705323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62364" y="2705323"/>
            <a:ext cx="173363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04921" y="2634566"/>
            <a:ext cx="164340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18957" y="3501008"/>
            <a:ext cx="164340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413672" y="3501008"/>
            <a:ext cx="164340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6030" y="3861048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72064" y="3861048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25312" y="5229200"/>
            <a:ext cx="173478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966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700808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996952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0422" y="6137920"/>
            <a:ext cx="227774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026" y="1268760"/>
            <a:ext cx="108775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3184" y="1340768"/>
            <a:ext cx="349794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10512" y="1332456"/>
            <a:ext cx="37940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0706" y="2204864"/>
            <a:ext cx="236095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19736" y="3140968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2025-08-24T07:06:31Z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