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howGuides="1">
      <p:cViewPr varScale="1">
        <p:scale>
          <a:sx n="53" d="100"/>
          <a:sy n="53" d="100"/>
        </p:scale>
        <p:origin x="66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86012"/>
            <a:ext cx="1146810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822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3639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235886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927"/>
            <a:ext cx="114681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5128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415480" y="4574735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511506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559720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618740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90" y="1340768"/>
            <a:ext cx="114871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4583832" y="2737650"/>
            <a:ext cx="2664296" cy="6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3215680" y="3961786"/>
            <a:ext cx="1728192" cy="6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5231904" y="3974362"/>
            <a:ext cx="1584176" cy="6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3236039" y="5257930"/>
            <a:ext cx="1491809" cy="6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7824192" y="5232797"/>
            <a:ext cx="2088232" cy="6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59" y="1447031"/>
            <a:ext cx="92297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45562"/>
            <a:ext cx="1584176" cy="6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5962494" y="2070701"/>
            <a:ext cx="2088232" cy="6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07468" y="3313714"/>
            <a:ext cx="2340260" cy="6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3647728" y="3418780"/>
            <a:ext cx="1800200" cy="61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64704"/>
            <a:ext cx="114490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92494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5159896" y="386104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423592" y="522920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201025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1816" y="123870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7824192" y="170080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62075"/>
            <a:ext cx="114776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68" y="1340768"/>
            <a:ext cx="108204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6104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67408" y="472514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33380" y="573325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324725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77454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227223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76537"/>
            <a:ext cx="115252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1484784"/>
            <a:ext cx="30765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" y="2132856"/>
            <a:ext cx="11477625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92494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357658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425975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490089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415480" y="546844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0488488" y="2940687"/>
            <a:ext cx="1368152" cy="1718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368458" y="357301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68458" y="5065485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821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8815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278092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9273"/>
            <a:ext cx="114585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343472" y="245057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310222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43472" y="4174275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343472" y="477336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7745"/>
            <a:ext cx="114585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4489" y="2492896"/>
            <a:ext cx="316166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9936" y="3284984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149080"/>
            <a:ext cx="23762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59527" y="4941168"/>
            <a:ext cx="2216193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52384" y="5013176"/>
            <a:ext cx="2241551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700808"/>
            <a:ext cx="3038475" cy="37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524472"/>
            <a:ext cx="1146810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21297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87488" y="3794867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87488" y="4368445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87488" y="487552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487488" y="547403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340768"/>
            <a:ext cx="11458575" cy="5148411"/>
            <a:chOff x="366712" y="1340768"/>
            <a:chExt cx="11458575" cy="51484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340768"/>
              <a:ext cx="1145857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365104"/>
              <a:ext cx="9372600" cy="2124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206084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310825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429697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</Words>
  <Application>Microsoft Office PowerPoint</Application>
  <PresentationFormat>宽屏</PresentationFormat>
  <Paragraphs>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81</cp:revision>
  <dcterms:created xsi:type="dcterms:W3CDTF">2015-09-16T06:44:00Z</dcterms:created>
  <dcterms:modified xsi:type="dcterms:W3CDTF">2025-08-24T06:43:17Z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