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02" autoAdjust="0"/>
    <p:restoredTop sz="94660"/>
  </p:normalViewPr>
  <p:slideViewPr>
    <p:cSldViewPr showGuides="1">
      <p:cViewPr varScale="1">
        <p:scale>
          <a:sx n="53" d="100"/>
          <a:sy n="53" d="100"/>
        </p:scale>
        <p:origin x="669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362200"/>
            <a:ext cx="11439525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44200" cy="120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352144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9965" y="1355601"/>
            <a:ext cx="11506350" cy="4477891"/>
            <a:chOff x="359965" y="1355601"/>
            <a:chExt cx="11506350" cy="44778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965" y="1355601"/>
              <a:ext cx="11496675" cy="1857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3356992"/>
              <a:ext cx="10810875" cy="2476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271464" y="2420888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271464" y="3587536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1271464" y="4817247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10" y="1268760"/>
            <a:ext cx="108775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772816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623392" y="2820241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69665"/>
            <a:ext cx="114585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20888"/>
            <a:ext cx="1040980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598046"/>
            <a:ext cx="1040980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848777"/>
            <a:ext cx="1040980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72775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797025"/>
            <a:ext cx="1040980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079287"/>
            <a:ext cx="1040980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632" y="1320502"/>
            <a:ext cx="114300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278548"/>
            <a:ext cx="648072" cy="374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999656" y="5661248"/>
            <a:ext cx="648072" cy="374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270" y="1403226"/>
            <a:ext cx="680085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268760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5231904" y="1740128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777156" y="2766380"/>
            <a:ext cx="502420" cy="374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95400"/>
            <a:ext cx="11089231" cy="537436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2644186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8832304" y="2420888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823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340768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8473900" y="1340768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3553"/>
            <a:ext cx="103536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140968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695400" y="4537850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776537"/>
            <a:ext cx="11525250" cy="130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712" y="1484784"/>
            <a:ext cx="3076575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2189584"/>
            <a:ext cx="11468100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780928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343472" y="3327466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343472" y="374788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1343472" y="4241866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1343472" y="4746362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9" name="矩形 8"/>
          <p:cNvSpPr/>
          <p:nvPr/>
        </p:nvSpPr>
        <p:spPr>
          <a:xfrm>
            <a:off x="10488488" y="2778187"/>
            <a:ext cx="1368152" cy="17183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4322"/>
            <a:ext cx="11487150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198884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363764" y="3356992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363764" y="4653136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89881"/>
            <a:ext cx="951547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7129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623392" y="2695594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9965" y="1340768"/>
            <a:ext cx="11496675" cy="3393157"/>
            <a:chOff x="359965" y="1340768"/>
            <a:chExt cx="11496675" cy="33931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965" y="1340768"/>
              <a:ext cx="11496675" cy="1990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0590" y="3429000"/>
              <a:ext cx="7105650" cy="1304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15480" y="2420888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415480" y="2914874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1415480" y="3482433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1415480" y="3860805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9" name="矩形 8"/>
          <p:cNvSpPr/>
          <p:nvPr/>
        </p:nvSpPr>
        <p:spPr>
          <a:xfrm>
            <a:off x="1415480" y="4407343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916832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1343472" y="246337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343472" y="3262156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343472" y="3787673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1343472" y="4229107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1700808"/>
            <a:ext cx="3038475" cy="37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2337792"/>
            <a:ext cx="11487150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2996952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415480" y="3442481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415480" y="3862895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1415480" y="4283309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1415480" y="4745764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98884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1343472" y="2871709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343472" y="4101420"/>
            <a:ext cx="576064" cy="462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343472" y="5446745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82</cp:revision>
  <dcterms:created xsi:type="dcterms:W3CDTF">2015-09-16T06:44:00Z</dcterms:created>
  <dcterms:modified xsi:type="dcterms:W3CDTF">2025-08-24T06:42:27Z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